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998" r:id="rId2"/>
    <p:sldId id="1999" r:id="rId3"/>
    <p:sldId id="268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3" r:id="rId23"/>
    <p:sldId id="295" r:id="rId24"/>
    <p:sldId id="281" r:id="rId25"/>
    <p:sldId id="297" r:id="rId26"/>
    <p:sldId id="1985" r:id="rId27"/>
    <p:sldId id="299" r:id="rId28"/>
    <p:sldId id="298" r:id="rId29"/>
  </p:sldIdLst>
  <p:sldSz cx="17337088" cy="9752013"/>
  <p:notesSz cx="6858000" cy="9144000"/>
  <p:defaultTextStyle>
    <a:defPPr>
      <a:defRPr lang="nb-NO"/>
    </a:defPPr>
    <a:lvl1pPr marL="0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251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50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627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75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878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003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5460" userDrawn="1">
          <p15:clr>
            <a:srgbClr val="A4A3A4"/>
          </p15:clr>
        </p15:guide>
        <p15:guide id="3" orient="horz" pos="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6" y="108"/>
      </p:cViewPr>
      <p:guideLst>
        <p:guide orient="horz" pos="1756"/>
        <p:guide pos="5460"/>
        <p:guide orient="horz" pos="2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02D5-BA5D-4704-A279-3E357EBCBA4B}" type="datetimeFigureOut">
              <a:rPr lang="nb-NO" smtClean="0"/>
              <a:t>06.02.2019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4E74-B6B7-46DF-811B-EF2971FB23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12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7137" y="7040445"/>
            <a:ext cx="13002816" cy="900246"/>
          </a:xfrm>
        </p:spPr>
        <p:txBody>
          <a:bodyPr anchor="b">
            <a:sp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323290" y="8176887"/>
            <a:ext cx="4690507" cy="200055"/>
          </a:xfrm>
        </p:spPr>
        <p:txBody>
          <a:bodyPr anchor="t" anchorCtr="0"/>
          <a:lstStyle>
            <a:lvl1pPr algn="ctr">
              <a:defRPr sz="1300"/>
            </a:lvl1pPr>
          </a:lstStyle>
          <a:p>
            <a:fld id="{E8D6087A-948A-4039-9529-C9CEFCF6228F}" type="datetime4">
              <a:rPr lang="nb-NO" smtClean="0"/>
              <a:t>6. februar 2019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27" y="2873159"/>
            <a:ext cx="4078232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k for oppmerksomh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50" noProof="0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2167135" y="6992914"/>
            <a:ext cx="13002816" cy="191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Takk for</a:t>
            </a:r>
            <a:b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oppmerksomheten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167135" y="9354900"/>
            <a:ext cx="130028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noProof="0" dirty="0">
                <a:solidFill>
                  <a:schemeClr val="bg1"/>
                </a:solidFill>
              </a:rPr>
              <a:t>© Norges Triatlonforbund 2016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27" y="2873159"/>
            <a:ext cx="4078232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3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3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2895" y="5601531"/>
            <a:ext cx="14953238" cy="886268"/>
          </a:xfrm>
        </p:spPr>
        <p:txBody>
          <a:bodyPr anchor="b">
            <a:spAutoFit/>
          </a:bodyPr>
          <a:lstStyle>
            <a:lvl1pPr>
              <a:defRPr sz="63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82895" y="6526174"/>
            <a:ext cx="14953238" cy="393954"/>
          </a:xfrm>
        </p:spPr>
        <p:txBody>
          <a:bodyPr>
            <a:spAutoFit/>
          </a:bodyPr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11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4pPr>
            <a:lvl5pPr marL="1950415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5pPr>
            <a:lvl6pPr marL="2438019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6pPr>
            <a:lvl7pPr marL="2925623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7pPr>
            <a:lvl8pPr marL="3413227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8pPr>
            <a:lvl9pPr marL="390083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1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AC49-76B8-4BDC-BB24-16BC476C5F46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8974661" y="3296991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27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20934" y="1107410"/>
            <a:ext cx="6941492" cy="191129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8668544" y="1033330"/>
            <a:ext cx="8347989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0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b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14495219" cy="1803043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320556" y="5276694"/>
            <a:ext cx="16695978" cy="4232094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2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320556" y="1033330"/>
            <a:ext cx="16695978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1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17337088" cy="9752013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420934" y="3920360"/>
            <a:ext cx="14495219" cy="19112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/>
          <a:srcRect t="17719" b="18283"/>
          <a:stretch/>
        </p:blipFill>
        <p:spPr>
          <a:xfrm>
            <a:off x="3983295" y="2766201"/>
            <a:ext cx="9695708" cy="3991087"/>
          </a:xfrm>
          <a:prstGeom prst="rect">
            <a:avLst/>
          </a:prstGeom>
        </p:spPr>
      </p:pic>
      <p:sp>
        <p:nvSpPr>
          <p:cNvPr id="10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466" y="1541483"/>
            <a:ext cx="8700154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26335" y="6987375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8668543" y="6987375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0556" y="248431"/>
            <a:ext cx="16695977" cy="784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>
              <a:solidFill>
                <a:schemeClr val="bg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20934" y="1107410"/>
            <a:ext cx="14495219" cy="19112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0934" y="3296992"/>
            <a:ext cx="14495219" cy="62117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582047" y="569045"/>
            <a:ext cx="4690507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  <a:latin typeface="Canaro Light" panose="00000400000000000000" pitchFamily="50" charset="0"/>
              </a:defRPr>
            </a:lvl1pPr>
          </a:lstStyle>
          <a:p>
            <a:fld id="{94734FCD-CDB4-4D97-883D-FD58C3864E8F}" type="datetime4">
              <a:rPr lang="nb-NO" smtClean="0"/>
              <a:t>6. februar 2019</a:t>
            </a:fld>
            <a:r>
              <a:rPr lang="nb-NO" dirty="0"/>
              <a:t> |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6272555" y="569045"/>
            <a:ext cx="431984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</a:defRPr>
            </a:lvl1pPr>
          </a:lstStyle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855" y="0"/>
            <a:ext cx="1091186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56" r:id="rId9"/>
    <p:sldLayoutId id="2147483661" r:id="rId10"/>
    <p:sldLayoutId id="2147483654" r:id="rId11"/>
    <p:sldLayoutId id="2147483655" r:id="rId12"/>
  </p:sldLayoutIdLst>
  <p:hf hdr="0"/>
  <p:txStyles>
    <p:titleStyle>
      <a:lvl1pPr algn="l" defTabSz="975208" rtl="0" eaLnBrk="1" latinLnBrk="0" hangingPunct="1">
        <a:lnSpc>
          <a:spcPct val="90000"/>
        </a:lnSpc>
        <a:spcBef>
          <a:spcPts val="0"/>
        </a:spcBef>
        <a:buNone/>
        <a:defRPr sz="6900" b="1" kern="1200">
          <a:solidFill>
            <a:srgbClr val="DF4C20"/>
          </a:solidFill>
          <a:latin typeface="+mj-lt"/>
          <a:ea typeface="+mj-ea"/>
          <a:cs typeface="+mj-cs"/>
        </a:defRPr>
      </a:lvl1pPr>
    </p:titleStyle>
    <p:bodyStyle>
      <a:lvl1pPr marL="19197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1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85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21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425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29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632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04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8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11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415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019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623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227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083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792340" y="7015438"/>
            <a:ext cx="9752410" cy="925253"/>
          </a:xfrm>
        </p:spPr>
        <p:txBody>
          <a:bodyPr/>
          <a:lstStyle/>
          <a:p>
            <a:r>
              <a:rPr lang="nb-NO" dirty="0"/>
              <a:t>RACE BRIEF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AE89-93DD-407C-918F-AE79C58A231A}" type="datetime4">
              <a:rPr lang="nb-NO" smtClean="0"/>
              <a:t>6. februar 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53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Tras</a:t>
            </a:r>
            <a:r>
              <a:rPr lang="nb-NO" sz="6000" dirty="0"/>
              <a:t>é</a:t>
            </a:r>
            <a:endParaRPr lang="hu-HU" altLang="en-US" sz="6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Svøm</a:t>
            </a:r>
            <a:endParaRPr lang="hu-HU" altLang="en-US" sz="3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600" dirty="0"/>
              <a:t>Kort beskrivelse</a:t>
            </a:r>
            <a:endParaRPr lang="hu-HU" altLang="en-US" sz="3600" dirty="0"/>
          </a:p>
          <a:p>
            <a:pPr marL="0" indent="0">
              <a:lnSpc>
                <a:spcPct val="90000"/>
              </a:lnSpc>
              <a:buNone/>
            </a:pPr>
            <a:endParaRPr lang="hu-HU" altLang="en-US" sz="3600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Sykkel</a:t>
            </a:r>
            <a:endParaRPr lang="hu-HU" altLang="en-US" sz="3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600" dirty="0"/>
              <a:t>Kort beskrivelse</a:t>
            </a:r>
            <a:endParaRPr lang="en-US" altLang="en-US" sz="3600" dirty="0"/>
          </a:p>
          <a:p>
            <a:pPr marL="0" indent="0">
              <a:lnSpc>
                <a:spcPct val="90000"/>
              </a:lnSpc>
              <a:buNone/>
            </a:pPr>
            <a:endParaRPr lang="hu-HU" altLang="en-US" sz="3600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Løp</a:t>
            </a:r>
            <a:endParaRPr lang="hu-HU" altLang="en-US" sz="3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3600" dirty="0" err="1"/>
              <a:t>Kort</a:t>
            </a:r>
            <a:r>
              <a:rPr lang="en-GB" altLang="en-US" sz="3600" dirty="0"/>
              <a:t> </a:t>
            </a:r>
            <a:r>
              <a:rPr lang="en-GB" altLang="en-US" sz="3600" dirty="0" err="1"/>
              <a:t>beskrivelse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2349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Tras</a:t>
            </a:r>
            <a:r>
              <a:rPr lang="nb-NO" sz="6000" dirty="0"/>
              <a:t>é</a:t>
            </a:r>
            <a:endParaRPr lang="hu-HU" altLang="en-US" sz="6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2AB03B-7D0C-421B-A8B5-F5FBABAA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7996239" y="5029201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/>
              <a:t>KART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329739" y="8591551"/>
            <a:ext cx="6494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NB! Bruk litt tid på kart, slik at de er </a:t>
            </a:r>
          </a:p>
          <a:p>
            <a:r>
              <a:rPr lang="nb-NO" sz="28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9665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sz="6000" dirty="0"/>
              <a:t>Svømmetra</a:t>
            </a:r>
            <a:r>
              <a:rPr lang="nb-NO" altLang="en-US" sz="6000" dirty="0" err="1"/>
              <a:t>s</a:t>
            </a:r>
            <a:r>
              <a:rPr lang="nb-NO" sz="6000" dirty="0" err="1"/>
              <a:t>é</a:t>
            </a:r>
            <a:endParaRPr lang="hu-HU" altLang="en-US" sz="6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6951" indent="-516951">
              <a:spcAft>
                <a:spcPts val="853"/>
              </a:spcAft>
              <a:buClr>
                <a:srgbClr val="C00000"/>
              </a:buClr>
              <a:defRPr/>
            </a:pPr>
            <a:r>
              <a:rPr lang="en-US" altLang="en-US" sz="2844" dirty="0"/>
              <a:t>I DAG:</a:t>
            </a:r>
          </a:p>
          <a:p>
            <a:pPr marL="0" indent="0">
              <a:spcAft>
                <a:spcPts val="853"/>
              </a:spcAft>
              <a:buClr>
                <a:srgbClr val="C00000"/>
              </a:buClr>
              <a:buNone/>
              <a:defRPr/>
            </a:pPr>
            <a:r>
              <a:rPr lang="en-AU" altLang="en-US" sz="2844" dirty="0"/>
              <a:t>                                    		@</a:t>
            </a:r>
            <a:r>
              <a:rPr lang="en-AU" altLang="en-US" sz="2844" dirty="0" err="1"/>
              <a:t>hh:mm</a:t>
            </a:r>
            <a:r>
              <a:rPr lang="en-AU" altLang="en-US" sz="2844" dirty="0"/>
              <a:t>		@</a:t>
            </a:r>
            <a:r>
              <a:rPr lang="en-AU" altLang="en-US" sz="2844" dirty="0" err="1"/>
              <a:t>hh:mm</a:t>
            </a:r>
            <a:endParaRPr lang="en-US" altLang="en-US" sz="2844" dirty="0"/>
          </a:p>
          <a:p>
            <a:pPr marL="1167089" lvl="1" indent="-516951">
              <a:spcAft>
                <a:spcPts val="853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/>
              <a:t>Vann </a:t>
            </a:r>
            <a:r>
              <a:rPr lang="en-US" altLang="en-US" sz="2844" dirty="0" err="1"/>
              <a:t>temperatur</a:t>
            </a:r>
            <a:r>
              <a:rPr lang="en-US" altLang="en-US" sz="2844" dirty="0"/>
              <a:t>:	13.1</a:t>
            </a:r>
            <a:r>
              <a:rPr lang="en-US" altLang="en-US" sz="2844" b="1" dirty="0"/>
              <a:t> </a:t>
            </a:r>
            <a:r>
              <a:rPr lang="es-ES" altLang="en-US" sz="2844" dirty="0">
                <a:sym typeface="Arial" panose="020B0604020202020204" pitchFamily="34" charset="0"/>
              </a:rPr>
              <a:t>º</a:t>
            </a:r>
            <a:r>
              <a:rPr lang="en-US" altLang="en-US" sz="2844" dirty="0"/>
              <a:t>C		17.8</a:t>
            </a:r>
            <a:r>
              <a:rPr lang="es-ES" altLang="en-US" sz="2844" dirty="0">
                <a:sym typeface="Arial" panose="020B0604020202020204" pitchFamily="34" charset="0"/>
              </a:rPr>
              <a:t> º</a:t>
            </a:r>
            <a:r>
              <a:rPr lang="en-US" altLang="en-US" sz="2844" dirty="0"/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/>
              <a:t>Luft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temperatur</a:t>
            </a:r>
            <a:r>
              <a:rPr lang="en-US" altLang="en-US" sz="2844" dirty="0"/>
              <a:t>:</a:t>
            </a:r>
            <a:r>
              <a:rPr lang="en-AU" altLang="en-US" sz="2844" dirty="0"/>
              <a:t> 	12.0 </a:t>
            </a:r>
            <a:r>
              <a:rPr lang="es-ES" altLang="en-US" sz="2844" dirty="0">
                <a:sym typeface="Arial" panose="020B0604020202020204" pitchFamily="34" charset="0"/>
              </a:rPr>
              <a:t>º</a:t>
            </a:r>
            <a:r>
              <a:rPr lang="en-AU" altLang="en-US" sz="2844" dirty="0"/>
              <a:t>C		17.0</a:t>
            </a:r>
            <a:r>
              <a:rPr lang="es-ES" altLang="en-US" sz="2844" dirty="0">
                <a:sym typeface="Arial" panose="020B0604020202020204" pitchFamily="34" charset="0"/>
              </a:rPr>
              <a:t> º</a:t>
            </a:r>
            <a:r>
              <a:rPr lang="en-US" altLang="en-US" sz="2844" dirty="0"/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/>
              <a:t>Vannkvalitet</a:t>
            </a:r>
            <a:r>
              <a:rPr lang="en-US" altLang="en-US" sz="2844" dirty="0"/>
              <a:t>:		</a:t>
            </a:r>
            <a:r>
              <a:rPr lang="en-US" altLang="en-US" sz="2844" dirty="0" err="1"/>
              <a:t>målt</a:t>
            </a:r>
            <a:r>
              <a:rPr lang="en-US" altLang="en-US" sz="2844" dirty="0"/>
              <a:t>? (Si </a:t>
            </a:r>
            <a:r>
              <a:rPr lang="en-US" altLang="en-US" sz="2844" dirty="0" err="1"/>
              <a:t>noe</a:t>
            </a:r>
            <a:r>
              <a:rPr lang="en-US" altLang="en-US" sz="2844" dirty="0"/>
              <a:t> om </a:t>
            </a:r>
            <a:r>
              <a:rPr lang="en-US" altLang="en-US" sz="2844" dirty="0" err="1"/>
              <a:t>det</a:t>
            </a:r>
            <a:r>
              <a:rPr lang="en-US" altLang="en-US" sz="2844" dirty="0"/>
              <a:t>)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Beskrivelse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av</a:t>
            </a:r>
            <a:r>
              <a:rPr lang="en-US" altLang="en-US" sz="2844" dirty="0"/>
              <a:t> </a:t>
            </a:r>
            <a:r>
              <a:rPr lang="en-US" altLang="en-US" sz="2844" dirty="0" err="1"/>
              <a:t>eventuelle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runder</a:t>
            </a:r>
            <a:endParaRPr lang="hu-HU" altLang="en-US" sz="2844" dirty="0"/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Distanse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til</a:t>
            </a:r>
            <a:r>
              <a:rPr lang="en-US" altLang="en-US" sz="2844" dirty="0"/>
              <a:t> </a:t>
            </a:r>
            <a:r>
              <a:rPr lang="en-US" altLang="en-US" sz="2844" dirty="0" err="1"/>
              <a:t>første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bøye</a:t>
            </a:r>
            <a:r>
              <a:rPr lang="en-US" altLang="en-US" sz="2844" dirty="0"/>
              <a:t> XXX meter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Beskrivelse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av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passering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bøyer</a:t>
            </a:r>
            <a:r>
              <a:rPr lang="en-US" altLang="en-US" sz="2844" dirty="0"/>
              <a:t> </a:t>
            </a:r>
            <a:r>
              <a:rPr lang="en-US" altLang="en-US" sz="2844" dirty="0" err="1"/>
              <a:t>på</a:t>
            </a:r>
            <a:r>
              <a:rPr lang="en-US" altLang="en-US" sz="2844" dirty="0"/>
              <a:t> </a:t>
            </a:r>
            <a:r>
              <a:rPr lang="en-US" altLang="en-US" sz="2844" dirty="0" err="1"/>
              <a:t>venstre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eller</a:t>
            </a:r>
            <a:r>
              <a:rPr lang="en-US" altLang="en-US" sz="2844" dirty="0"/>
              <a:t> </a:t>
            </a:r>
            <a:r>
              <a:rPr lang="en-US" altLang="en-US" sz="2844" dirty="0" err="1"/>
              <a:t>høyre</a:t>
            </a:r>
            <a:r>
              <a:rPr lang="en-US" altLang="en-US" sz="2844" dirty="0"/>
              <a:t> </a:t>
            </a:r>
            <a:r>
              <a:rPr lang="en-US" altLang="en-US" sz="2844" dirty="0" err="1"/>
              <a:t>skulder</a:t>
            </a:r>
            <a:endParaRPr lang="en-US" altLang="en-US" sz="2844" dirty="0"/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Løft</a:t>
            </a:r>
            <a:r>
              <a:rPr lang="en-US" altLang="en-US" sz="2844" dirty="0"/>
              <a:t> arm </a:t>
            </a:r>
            <a:r>
              <a:rPr lang="en-US" altLang="en-US" sz="2844" dirty="0" err="1"/>
              <a:t>ved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behov</a:t>
            </a:r>
            <a:r>
              <a:rPr lang="en-US" altLang="en-US" sz="2844" dirty="0"/>
              <a:t> for </a:t>
            </a:r>
            <a:r>
              <a:rPr lang="en-US" altLang="en-US" sz="2844" dirty="0" err="1"/>
              <a:t>assistanse</a:t>
            </a:r>
            <a:endParaRPr lang="en-US" altLang="en-US" sz="2844" dirty="0"/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/>
              <a:t>Svømmeadferd</a:t>
            </a:r>
            <a:r>
              <a:rPr lang="en-US" altLang="en-US" sz="2844" dirty="0"/>
              <a:t> </a:t>
            </a:r>
            <a:r>
              <a:rPr lang="en-US" altLang="en-US" sz="2844" dirty="0" err="1"/>
              <a:t>vil</a:t>
            </a:r>
            <a:r>
              <a:rPr lang="en-US" altLang="en-US" sz="2844" dirty="0"/>
              <a:t> </a:t>
            </a:r>
            <a:r>
              <a:rPr lang="en-US" altLang="en-US" sz="2844" dirty="0" err="1"/>
              <a:t>bli</a:t>
            </a:r>
            <a:r>
              <a:rPr lang="en-US" altLang="en-US" sz="2844" dirty="0"/>
              <a:t> </a:t>
            </a:r>
            <a:r>
              <a:rPr lang="en-US" altLang="en-US" sz="2844" dirty="0" err="1"/>
              <a:t>observert</a:t>
            </a:r>
            <a:endParaRPr lang="en-US" altLang="en-US" sz="2844" dirty="0"/>
          </a:p>
          <a:p>
            <a:pPr marL="516951" indent="-516951">
              <a:defRPr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453488" y="1341766"/>
            <a:ext cx="11314140" cy="10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en-US" sz="5688" b="1" dirty="0">
              <a:solidFill>
                <a:srgbClr val="112E68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100889" y="47434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6232AC-D029-4972-A02E-4B8246B1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Svømmetras</a:t>
            </a:r>
            <a:r>
              <a:rPr lang="nb-NO" sz="7200" dirty="0"/>
              <a:t>é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D28334-4605-454C-ADED-6F03FCBE0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61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Skiftesone</a:t>
            </a:r>
            <a:endParaRPr lang="hu-HU" altLang="en-US" sz="6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 err="1"/>
              <a:t>Kort</a:t>
            </a:r>
            <a:r>
              <a:rPr lang="en-AU" altLang="en-US" sz="3600" dirty="0"/>
              <a:t> </a:t>
            </a:r>
            <a:r>
              <a:rPr lang="en-AU" altLang="en-US" sz="3600" dirty="0" err="1"/>
              <a:t>beskrivelse</a:t>
            </a:r>
            <a:r>
              <a:rPr lang="en-AU" altLang="en-US" sz="3600" dirty="0"/>
              <a:t> </a:t>
            </a:r>
            <a:r>
              <a:rPr lang="en-AU" altLang="en-US" sz="3600" dirty="0" err="1"/>
              <a:t>av</a:t>
            </a:r>
            <a:r>
              <a:rPr lang="en-AU" altLang="en-US" sz="3600" dirty="0"/>
              <a:t> </a:t>
            </a:r>
            <a:r>
              <a:rPr lang="en-AU" altLang="en-US" sz="3600" dirty="0" err="1"/>
              <a:t>stativ</a:t>
            </a:r>
            <a:r>
              <a:rPr lang="en-AU" altLang="en-US" sz="3600" dirty="0"/>
              <a:t> </a:t>
            </a:r>
            <a:r>
              <a:rPr lang="en-AU" altLang="en-US" sz="3600" dirty="0" err="1"/>
              <a:t>til</a:t>
            </a:r>
            <a:r>
              <a:rPr lang="en-AU" altLang="en-US" sz="3600" dirty="0"/>
              <a:t> </a:t>
            </a:r>
            <a:r>
              <a:rPr lang="en-AU" altLang="en-US" sz="3600" dirty="0" err="1"/>
              <a:t>sykkel</a:t>
            </a:r>
            <a:r>
              <a:rPr lang="en-AU" altLang="en-US" sz="3600" dirty="0"/>
              <a:t> </a:t>
            </a:r>
            <a:r>
              <a:rPr lang="en-AU" altLang="en-US" sz="3600" dirty="0" err="1"/>
              <a:t>og</a:t>
            </a:r>
            <a:r>
              <a:rPr lang="en-AU" altLang="en-US" sz="3600" dirty="0"/>
              <a:t> </a:t>
            </a:r>
            <a:r>
              <a:rPr lang="en-AU" altLang="en-US" sz="3600" dirty="0" err="1"/>
              <a:t>organisering</a:t>
            </a:r>
            <a:r>
              <a:rPr lang="en-AU" altLang="en-US" sz="3600" dirty="0"/>
              <a:t> 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ea typeface="+mn-ea"/>
              </a:rPr>
              <a:t>Alt </a:t>
            </a:r>
            <a:r>
              <a:rPr lang="en-AU" altLang="en-US" sz="3600" dirty="0" err="1">
                <a:ea typeface="+mn-ea"/>
              </a:rPr>
              <a:t>utstyr</a:t>
            </a:r>
            <a:r>
              <a:rPr lang="en-AU" altLang="en-US" sz="3600" dirty="0">
                <a:ea typeface="+mn-ea"/>
              </a:rPr>
              <a:t> </a:t>
            </a:r>
            <a:r>
              <a:rPr lang="en-AU" altLang="en-US" sz="3600" dirty="0" err="1">
                <a:ea typeface="+mn-ea"/>
              </a:rPr>
              <a:t>brukt</a:t>
            </a:r>
            <a:r>
              <a:rPr lang="en-AU" altLang="en-US" sz="3600" dirty="0">
                <a:ea typeface="+mn-ea"/>
              </a:rPr>
              <a:t> </a:t>
            </a:r>
            <a:r>
              <a:rPr lang="mr-IN" altLang="en-US" sz="3600" dirty="0">
                <a:ea typeface="+mn-ea"/>
              </a:rPr>
              <a:t>–</a:t>
            </a:r>
            <a:r>
              <a:rPr lang="en-AU" altLang="en-US" sz="3600" dirty="0">
                <a:ea typeface="+mn-ea"/>
              </a:rPr>
              <a:t> </a:t>
            </a:r>
            <a:r>
              <a:rPr lang="en-AU" altLang="en-US" sz="3600" dirty="0" err="1">
                <a:ea typeface="+mn-ea"/>
              </a:rPr>
              <a:t>våtdrakt</a:t>
            </a:r>
            <a:r>
              <a:rPr lang="en-AU" altLang="en-US" sz="3600" dirty="0">
                <a:ea typeface="+mn-ea"/>
              </a:rPr>
              <a:t>, </a:t>
            </a:r>
            <a:r>
              <a:rPr lang="en-AU" altLang="en-US" sz="3600" dirty="0" err="1"/>
              <a:t>svømmebriller</a:t>
            </a:r>
            <a:r>
              <a:rPr lang="en-AU" altLang="en-US" sz="3600" dirty="0"/>
              <a:t>, </a:t>
            </a:r>
            <a:r>
              <a:rPr lang="en-AU" altLang="en-US" sz="3600" dirty="0" err="1"/>
              <a:t>svømmehette</a:t>
            </a:r>
            <a:r>
              <a:rPr lang="en-AU" altLang="en-US" sz="3600" dirty="0"/>
              <a:t> </a:t>
            </a:r>
            <a:r>
              <a:rPr lang="en-AU" altLang="en-US" sz="3600" dirty="0" err="1"/>
              <a:t>legges</a:t>
            </a:r>
            <a:r>
              <a:rPr lang="en-AU" altLang="en-US" sz="3600" dirty="0"/>
              <a:t> </a:t>
            </a:r>
            <a:r>
              <a:rPr lang="en-AU" altLang="en-US" sz="3600" dirty="0" err="1"/>
              <a:t>på</a:t>
            </a:r>
            <a:r>
              <a:rPr lang="en-AU" altLang="en-US" sz="3600" dirty="0"/>
              <a:t> </a:t>
            </a:r>
            <a:r>
              <a:rPr lang="en-AU" altLang="en-US" sz="3600" dirty="0" err="1"/>
              <a:t>utøverens</a:t>
            </a:r>
            <a:r>
              <a:rPr lang="en-AU" altLang="en-US" sz="3600" dirty="0"/>
              <a:t> </a:t>
            </a:r>
            <a:r>
              <a:rPr lang="en-AU" altLang="en-US" sz="3600" dirty="0" err="1"/>
              <a:t>anviste</a:t>
            </a:r>
            <a:r>
              <a:rPr lang="en-AU" altLang="en-US" sz="3600" dirty="0"/>
              <a:t> </a:t>
            </a:r>
            <a:r>
              <a:rPr lang="en-AU" altLang="en-US" sz="3600" dirty="0" err="1"/>
              <a:t>plass</a:t>
            </a:r>
            <a:r>
              <a:rPr lang="en-AU" altLang="en-US" sz="3600" dirty="0">
                <a:ea typeface="+mn-ea"/>
              </a:rPr>
              <a:t>. </a:t>
            </a:r>
            <a:r>
              <a:rPr lang="en-AU" altLang="en-US" sz="3600" i="1" dirty="0" err="1">
                <a:solidFill>
                  <a:srgbClr val="FF0000"/>
                </a:solidFill>
              </a:rPr>
              <a:t>R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egelbrudd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hu-HU" altLang="en-US" sz="3600" i="1" dirty="0">
                <a:solidFill>
                  <a:srgbClr val="FF0000"/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tidsstraff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eller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gå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tilbake</a:t>
            </a:r>
            <a:endParaRPr lang="en-AU" altLang="en-US" sz="3600" i="1" dirty="0">
              <a:solidFill>
                <a:srgbClr val="FF0000"/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ea typeface="+mn-ea"/>
              </a:rPr>
              <a:t>Mount line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  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</a:rPr>
              <a:t>Hvit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</a:rPr>
              <a:t>linje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AU" altLang="en-US" sz="36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ea typeface="+mn-ea"/>
              </a:rPr>
              <a:t>Dismount line 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(</a:t>
            </a:r>
            <a:r>
              <a:rPr lang="en-AU" altLang="en-US" sz="3600" b="1" dirty="0" err="1">
                <a:solidFill>
                  <a:srgbClr val="FF0000"/>
                </a:solidFill>
                <a:ea typeface="+mn-ea"/>
              </a:rPr>
              <a:t>Rød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b="1" dirty="0" err="1">
                <a:solidFill>
                  <a:srgbClr val="FF0000"/>
                </a:solidFill>
                <a:ea typeface="+mn-ea"/>
              </a:rPr>
              <a:t>Linje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)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 err="1">
                <a:ea typeface="+mn-ea"/>
              </a:rPr>
              <a:t>Hjelm</a:t>
            </a:r>
            <a:r>
              <a:rPr lang="en-AU" altLang="en-US" sz="3600" dirty="0"/>
              <a:t> MÅ </a:t>
            </a:r>
            <a:r>
              <a:rPr lang="en-AU" altLang="en-US" sz="3600" dirty="0" err="1"/>
              <a:t>på</a:t>
            </a:r>
            <a:r>
              <a:rPr lang="en-AU" altLang="en-US" sz="3600" dirty="0"/>
              <a:t> </a:t>
            </a:r>
            <a:r>
              <a:rPr lang="en-AU" altLang="en-US" sz="3600" dirty="0" err="1"/>
              <a:t>før</a:t>
            </a:r>
            <a:r>
              <a:rPr lang="en-AU" altLang="en-US" sz="3600" dirty="0"/>
              <a:t> </a:t>
            </a:r>
            <a:r>
              <a:rPr lang="en-AU" altLang="en-US" sz="3600" dirty="0" err="1"/>
              <a:t>utøveren</a:t>
            </a:r>
            <a:r>
              <a:rPr lang="en-AU" altLang="en-US" sz="3600" dirty="0"/>
              <a:t> tar </a:t>
            </a:r>
            <a:r>
              <a:rPr lang="en-AU" altLang="en-US" sz="3600" dirty="0" err="1"/>
              <a:t>sykkelen</a:t>
            </a:r>
            <a:r>
              <a:rPr lang="en-AU" altLang="en-US" sz="3600" dirty="0"/>
              <a:t> av </a:t>
            </a:r>
            <a:r>
              <a:rPr lang="en-AU" altLang="en-US" sz="3600" dirty="0" err="1"/>
              <a:t>stativet</a:t>
            </a:r>
            <a:r>
              <a:rPr lang="en-AU" alt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284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Skiftesonen</a:t>
            </a:r>
            <a:endParaRPr lang="hu-HU" altLang="en-US" sz="6000" dirty="0">
              <a:solidFill>
                <a:srgbClr val="FF33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8580EB-437E-446B-8401-08579831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548439" y="51625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47723" y="7810500"/>
            <a:ext cx="6474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  <a:p>
            <a:r>
              <a:rPr lang="nb-NO" sz="2400" dirty="0"/>
              <a:t>Viktig med tydelig forklaring på ”</a:t>
            </a:r>
            <a:r>
              <a:rPr lang="nb-NO" sz="2400" dirty="0" err="1"/>
              <a:t>flow´en</a:t>
            </a:r>
            <a:r>
              <a:rPr lang="nb-NO" sz="2400" dirty="0"/>
              <a:t>”</a:t>
            </a:r>
          </a:p>
          <a:p>
            <a:r>
              <a:rPr lang="nb-NO" sz="2400" dirty="0"/>
              <a:t>i skiftesonen</a:t>
            </a:r>
          </a:p>
        </p:txBody>
      </p:sp>
    </p:spTree>
    <p:extLst>
      <p:ext uri="{BB962C8B-B14F-4D97-AF65-F5344CB8AC3E}">
        <p14:creationId xmlns:p14="http://schemas.microsoft.com/office/powerpoint/2010/main" val="46115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sz="6000" dirty="0"/>
              <a:t>Sykkeltras</a:t>
            </a:r>
            <a:r>
              <a:rPr lang="nb-NO" sz="6000" dirty="0"/>
              <a:t>é </a:t>
            </a:r>
            <a:endParaRPr lang="hu-HU" altLang="en-US" sz="6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/>
            <a:r>
              <a:rPr lang="en-GB" altLang="en-US" sz="3200" dirty="0" err="1"/>
              <a:t>Kort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beskrivelse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av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trase</a:t>
            </a:r>
            <a:endParaRPr lang="hu-HU" altLang="en-US" sz="3200" dirty="0"/>
          </a:p>
          <a:p>
            <a:pPr marL="516951" indent="-516951"/>
            <a:r>
              <a:rPr lang="en-US" altLang="en-US" sz="3200" dirty="0" err="1"/>
              <a:t>Evt</a:t>
            </a:r>
            <a:r>
              <a:rPr lang="en-US" altLang="en-US" sz="3200" dirty="0"/>
              <a:t>. </a:t>
            </a:r>
            <a:r>
              <a:rPr lang="en-US" altLang="en-US" sz="3200" dirty="0" err="1"/>
              <a:t>Hjul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stasjon</a:t>
            </a:r>
            <a:endParaRPr lang="en-US" altLang="en-US" sz="3200" dirty="0"/>
          </a:p>
          <a:p>
            <a:pPr marL="516951" indent="-516951"/>
            <a:r>
              <a:rPr lang="nb-NO" altLang="en-US" sz="3200" dirty="0"/>
              <a:t>Evt. rundeanvisning</a:t>
            </a:r>
            <a:endParaRPr lang="en-AU" altLang="en-US" sz="3200" dirty="0"/>
          </a:p>
          <a:p>
            <a:pPr marL="516951" indent="-516951"/>
            <a:r>
              <a:rPr lang="en-AU" altLang="en-US" sz="3200" dirty="0" err="1"/>
              <a:t>Drikkestasjoner</a:t>
            </a:r>
            <a:endParaRPr lang="en-AU" altLang="en-US" sz="3200" dirty="0"/>
          </a:p>
          <a:p>
            <a:pPr marL="516951" indent="-516951"/>
            <a:r>
              <a:rPr lang="en-US" altLang="en-US" sz="3200" dirty="0"/>
              <a:t>Tatt </a:t>
            </a:r>
            <a:r>
              <a:rPr lang="en-US" altLang="en-US" sz="3200" dirty="0" err="1"/>
              <a:t>igjen</a:t>
            </a:r>
            <a:r>
              <a:rPr lang="en-US" altLang="en-US" sz="3200" dirty="0"/>
              <a:t> med </a:t>
            </a:r>
            <a:r>
              <a:rPr lang="en-US" altLang="en-US" sz="3200" dirty="0" err="1"/>
              <a:t>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runde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utøver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av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konkurransen</a:t>
            </a:r>
            <a:r>
              <a:rPr lang="en-US" altLang="en-US" sz="3200" dirty="0"/>
              <a:t>. ( </a:t>
            </a:r>
            <a:r>
              <a:rPr lang="en-US" altLang="en-US" sz="3200" dirty="0" err="1"/>
              <a:t>hvis</a:t>
            </a:r>
            <a:r>
              <a:rPr lang="en-US" altLang="en-US" sz="3200" dirty="0"/>
              <a:t> draft legal </a:t>
            </a:r>
            <a:r>
              <a:rPr lang="en-US" altLang="en-US" sz="3200" dirty="0" err="1"/>
              <a:t>og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runder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på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sykkel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trase</a:t>
            </a:r>
            <a:r>
              <a:rPr lang="en-US" altLang="en-US" sz="3200" dirty="0"/>
              <a:t>´)</a:t>
            </a:r>
            <a:endParaRPr lang="hu-H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049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Sykkeltras</a:t>
            </a:r>
            <a:r>
              <a:rPr lang="nb-NO" sz="6000" dirty="0"/>
              <a:t>é</a:t>
            </a:r>
            <a:endParaRPr lang="hu-HU" altLang="en-US" sz="6000" dirty="0">
              <a:solidFill>
                <a:srgbClr val="FF33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D14E83-A1D6-4C55-A2C9-32559674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757989" y="48577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56862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Faresignal</a:t>
            </a:r>
            <a:endParaRPr lang="hu-HU" altLang="en-US" sz="60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344236" y="3307168"/>
            <a:ext cx="10084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dirty="0" err="1">
                <a:solidFill>
                  <a:schemeClr val="tx1"/>
                </a:solidFill>
              </a:rPr>
              <a:t>Faresignal</a:t>
            </a:r>
            <a:r>
              <a:rPr lang="en-US" altLang="en-US" sz="3600" dirty="0">
                <a:solidFill>
                  <a:schemeClr val="tx1"/>
                </a:solidFill>
              </a:rPr>
              <a:t>: </a:t>
            </a:r>
            <a:r>
              <a:rPr lang="en-US" altLang="en-US" sz="3600" dirty="0" err="1">
                <a:solidFill>
                  <a:schemeClr val="tx1"/>
                </a:solidFill>
              </a:rPr>
              <a:t>skarp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fløyte</a:t>
            </a:r>
            <a:r>
              <a:rPr lang="en-US" altLang="en-US" sz="3600" dirty="0">
                <a:solidFill>
                  <a:schemeClr val="tx1"/>
                </a:solidFill>
              </a:rPr>
              <a:t> ( 3 ganger) og </a:t>
            </a:r>
            <a:r>
              <a:rPr lang="en-US" altLang="en-US" sz="3600" dirty="0" err="1">
                <a:solidFill>
                  <a:schemeClr val="tx1"/>
                </a:solidFill>
              </a:rPr>
              <a:t>rød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flagg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26628" name="Picture 6" descr="graphic-man_alertca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00" y="4749385"/>
            <a:ext cx="6189489" cy="43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n-US" sz="6000" dirty="0"/>
              <a:t>Løpetras</a:t>
            </a:r>
            <a:r>
              <a:rPr lang="nb-NO" sz="6000" dirty="0"/>
              <a:t>é </a:t>
            </a:r>
            <a:endParaRPr lang="hu-HU" altLang="en-US" sz="6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>
              <a:defRPr/>
            </a:pPr>
            <a:r>
              <a:rPr lang="nb-NO" sz="3200" dirty="0"/>
              <a:t>Kort beskrivelse av trase</a:t>
            </a:r>
            <a:endParaRPr lang="en-US" sz="3200" dirty="0"/>
          </a:p>
          <a:p>
            <a:pPr marL="516951" indent="-516951">
              <a:defRPr/>
            </a:pPr>
            <a:r>
              <a:rPr lang="en-US" sz="3200" dirty="0" err="1"/>
              <a:t>Drikkestasjon</a:t>
            </a:r>
            <a:r>
              <a:rPr lang="en-US" sz="3200" dirty="0"/>
              <a:t>: </a:t>
            </a:r>
            <a:endParaRPr lang="hu-HU" sz="3200" dirty="0"/>
          </a:p>
          <a:p>
            <a:pPr marL="1279961" lvl="1" indent="-507921">
              <a:defRPr/>
            </a:pPr>
            <a:r>
              <a:rPr lang="en-AU" sz="3200" dirty="0" err="1"/>
              <a:t>Beskrivelse</a:t>
            </a:r>
            <a:endParaRPr lang="hu-HU" sz="3200" dirty="0"/>
          </a:p>
          <a:p>
            <a:pPr marL="516951" indent="-516951">
              <a:defRPr/>
            </a:pPr>
            <a:endParaRPr lang="en-US" sz="3200" dirty="0"/>
          </a:p>
          <a:p>
            <a:pPr marL="516951" indent="-516951">
              <a:defRPr/>
            </a:pPr>
            <a:r>
              <a:rPr lang="en-US" sz="3200" dirty="0" err="1"/>
              <a:t>Målområde</a:t>
            </a:r>
            <a:r>
              <a:rPr lang="en-US" sz="3200" dirty="0"/>
              <a:t>:</a:t>
            </a:r>
            <a:endParaRPr lang="hu-HU" sz="3200" dirty="0"/>
          </a:p>
          <a:p>
            <a:pPr marL="1279961" lvl="1" indent="-507921">
              <a:defRPr/>
            </a:pPr>
            <a:r>
              <a:rPr lang="nb-NO" sz="3200" dirty="0"/>
              <a:t>B</a:t>
            </a:r>
            <a:r>
              <a:rPr lang="hu-HU" sz="3200" dirty="0" err="1"/>
              <a:t>eskriv</a:t>
            </a:r>
            <a:r>
              <a:rPr lang="hu-HU" sz="3200" dirty="0"/>
              <a:t> </a:t>
            </a:r>
            <a:r>
              <a:rPr lang="hu-HU" sz="3200" dirty="0" err="1"/>
              <a:t>organisering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222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67E80B-0CBB-1745-89FB-2E3D2093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5" y="5576909"/>
            <a:ext cx="14953238" cy="910890"/>
          </a:xfrm>
        </p:spPr>
        <p:txBody>
          <a:bodyPr/>
          <a:lstStyle/>
          <a:p>
            <a:r>
              <a:rPr lang="nb-NO" dirty="0"/>
              <a:t>Legg inn film/bilder fra stedet her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9D4DDB-0089-924A-BC42-92C1827F9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lage feststemning </a:t>
            </a:r>
            <a:r>
              <a:rPr lang="nb-NO" dirty="0">
                <a:sym typeface="Wingdings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85F8DC-7DA8-FF4B-9B2D-92A56457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6.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F348B8-158F-154B-A5D0-F7CAC98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16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err="1"/>
              <a:t>Løpetras</a:t>
            </a:r>
            <a:r>
              <a:rPr lang="nb-NO" sz="6000" dirty="0"/>
              <a:t>é </a:t>
            </a:r>
            <a:endParaRPr lang="hu-HU" altLang="en-US" sz="6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22331F-6365-4435-A5F5-D9F99626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7024689" y="537210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53230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altLang="en-US" sz="6000" dirty="0" err="1"/>
              <a:t>Straffeboks</a:t>
            </a:r>
            <a:endParaRPr lang="hu-HU" altLang="en-US" sz="6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sz="3200" dirty="0" err="1">
                <a:latin typeface="+mj-lt"/>
              </a:rPr>
              <a:t>Beskrivelse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av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hvor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straffeboks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lokalisert</a:t>
            </a:r>
            <a:r>
              <a:rPr lang="en-US" sz="3200" dirty="0">
                <a:latin typeface="+mj-lt"/>
              </a:rPr>
              <a:t>. </a:t>
            </a:r>
          </a:p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sz="3200" dirty="0" err="1">
                <a:latin typeface="+mj-lt"/>
                <a:ea typeface="+mn-ea"/>
              </a:rPr>
              <a:t>Beskriv</a:t>
            </a:r>
            <a:r>
              <a:rPr lang="en-US" sz="3200" dirty="0">
                <a:latin typeface="+mj-lt"/>
                <a:ea typeface="+mn-ea"/>
              </a:rPr>
              <a:t> </a:t>
            </a:r>
            <a:r>
              <a:rPr lang="en-US" sz="3200" dirty="0" err="1">
                <a:latin typeface="+mj-lt"/>
                <a:ea typeface="+mn-ea"/>
              </a:rPr>
              <a:t>tidsstraff</a:t>
            </a:r>
            <a:r>
              <a:rPr lang="en-US" sz="3200" dirty="0">
                <a:latin typeface="+mj-lt"/>
                <a:ea typeface="+mn-ea"/>
              </a:rPr>
              <a:t> </a:t>
            </a:r>
            <a:r>
              <a:rPr lang="en-US" sz="3200" dirty="0" err="1">
                <a:latin typeface="+mj-lt"/>
                <a:ea typeface="+mn-ea"/>
              </a:rPr>
              <a:t>regler</a:t>
            </a:r>
            <a:endParaRPr lang="en-US" sz="32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39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“Post</a:t>
            </a:r>
            <a:r>
              <a:rPr lang="hu-HU" altLang="en-US" sz="6000" dirty="0"/>
              <a:t>-R</a:t>
            </a:r>
            <a:r>
              <a:rPr lang="en-US" altLang="en-US" sz="6000" dirty="0"/>
              <a:t>ace”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0138" indent="-650138">
              <a:defRPr/>
            </a:pPr>
            <a:r>
              <a:rPr lang="en-US" sz="3200" dirty="0">
                <a:ea typeface="+mn-ea"/>
              </a:rPr>
              <a:t>“Mixed Zone” </a:t>
            </a:r>
            <a:r>
              <a:rPr lang="mr-IN" sz="3200" dirty="0">
                <a:ea typeface="+mn-ea"/>
              </a:rPr>
              <a:t>–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>
                <a:ea typeface="+mn-ea"/>
              </a:rPr>
              <a:t>beskrivelse</a:t>
            </a:r>
            <a:r>
              <a:rPr lang="en-US" sz="3200" dirty="0">
                <a:ea typeface="+mn-ea"/>
              </a:rPr>
              <a:t> ( </a:t>
            </a:r>
            <a:r>
              <a:rPr lang="en-US" sz="3200" dirty="0" err="1">
                <a:ea typeface="+mn-ea"/>
              </a:rPr>
              <a:t>hvis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>
                <a:ea typeface="+mn-ea"/>
              </a:rPr>
              <a:t>aktuelt</a:t>
            </a:r>
            <a:r>
              <a:rPr lang="en-US" sz="3200" dirty="0">
                <a:ea typeface="+mn-ea"/>
              </a:rPr>
              <a:t>) </a:t>
            </a:r>
          </a:p>
          <a:p>
            <a:pPr marL="650138" indent="-650138">
              <a:defRPr/>
            </a:pPr>
            <a:r>
              <a:rPr lang="en-US" sz="3200" dirty="0" err="1">
                <a:ea typeface="+mn-ea"/>
              </a:rPr>
              <a:t>Premieutdeling</a:t>
            </a:r>
            <a:r>
              <a:rPr lang="en-US" sz="3200" dirty="0">
                <a:ea typeface="+mn-ea"/>
              </a:rPr>
              <a:t> kl. </a:t>
            </a:r>
            <a:r>
              <a:rPr lang="en-US" sz="3200" dirty="0" err="1"/>
              <a:t>h</a:t>
            </a:r>
            <a:r>
              <a:rPr lang="en-US" sz="3200" dirty="0" err="1">
                <a:ea typeface="+mn-ea"/>
              </a:rPr>
              <a:t>h:mm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>
                <a:latin typeface="+mj-lt"/>
                <a:ea typeface="+mn-ea"/>
              </a:rPr>
              <a:t>	</a:t>
            </a:r>
          </a:p>
          <a:p>
            <a:pPr marL="650138" indent="-650138">
              <a:defRPr/>
            </a:pPr>
            <a:r>
              <a:rPr lang="hu-HU" sz="3200" dirty="0" err="1">
                <a:ea typeface="+mn-ea"/>
              </a:rPr>
              <a:t>Ved</a:t>
            </a:r>
            <a:r>
              <a:rPr lang="hu-HU" sz="3200" dirty="0">
                <a:ea typeface="+mn-ea"/>
              </a:rPr>
              <a:t> NM </a:t>
            </a:r>
            <a:r>
              <a:rPr lang="mr-IN" sz="3200" dirty="0">
                <a:ea typeface="+mn-ea"/>
              </a:rPr>
              <a:t>–</a:t>
            </a:r>
            <a:r>
              <a:rPr lang="hu-HU" sz="3200" dirty="0" err="1">
                <a:ea typeface="+mn-ea"/>
              </a:rPr>
              <a:t>husk</a:t>
            </a:r>
            <a:r>
              <a:rPr lang="hu-HU" sz="3200" dirty="0">
                <a:ea typeface="+mn-ea"/>
              </a:rPr>
              <a:t> </a:t>
            </a:r>
            <a:r>
              <a:rPr lang="hu-HU" sz="3200" dirty="0" err="1">
                <a:ea typeface="+mn-ea"/>
              </a:rPr>
              <a:t>klubb</a:t>
            </a:r>
            <a:r>
              <a:rPr lang="hu-HU" sz="3200" dirty="0">
                <a:ea typeface="+mn-ea"/>
              </a:rPr>
              <a:t> </a:t>
            </a:r>
            <a:r>
              <a:rPr lang="hu-HU" sz="3200" dirty="0" err="1">
                <a:ea typeface="+mn-ea"/>
              </a:rPr>
              <a:t>drakt</a:t>
            </a:r>
            <a:endParaRPr lang="hu-HU" sz="3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3357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“Post</a:t>
            </a:r>
            <a:r>
              <a:rPr lang="hu-HU" altLang="en-US" sz="6000" dirty="0"/>
              <a:t>-r</a:t>
            </a:r>
            <a:r>
              <a:rPr lang="en-US" altLang="en-US" sz="6000" dirty="0"/>
              <a:t>ace”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en-US" sz="3600" b="1" u="sng" dirty="0"/>
              <a:t>Anti-</a:t>
            </a:r>
            <a:r>
              <a:rPr lang="hu-HU" altLang="en-US" sz="3600" b="1" u="sng" dirty="0" err="1"/>
              <a:t>Doping</a:t>
            </a:r>
            <a:r>
              <a:rPr lang="hu-HU" altLang="en-US" sz="3600" b="1" u="sng" dirty="0"/>
              <a:t> Kontroll</a:t>
            </a:r>
          </a:p>
          <a:p>
            <a:pPr marL="763010" lvl="1" indent="-507921"/>
            <a:r>
              <a:rPr lang="nb-NO" altLang="en-US" sz="2800" dirty="0"/>
              <a:t>Beskriv kort om muligheten eller om det er avtalt</a:t>
            </a:r>
            <a:endParaRPr lang="hu-HU" altLang="en-US" sz="2800" dirty="0"/>
          </a:p>
          <a:p>
            <a:pPr marL="763010" lvl="1" indent="-507921">
              <a:buNone/>
            </a:pPr>
            <a:endParaRPr lang="hu-HU" altLang="en-US" dirty="0"/>
          </a:p>
          <a:p>
            <a:pPr marL="0" indent="0">
              <a:buNone/>
            </a:pPr>
            <a:r>
              <a:rPr lang="hu-HU" altLang="en-US" sz="3600" b="1" u="sng" dirty="0" err="1"/>
              <a:t>Førstehjelp</a:t>
            </a:r>
            <a:endParaRPr lang="hu-HU" altLang="en-US" sz="3600" b="1" u="sng" dirty="0"/>
          </a:p>
          <a:p>
            <a:pPr marL="763010" lvl="1" indent="-507921"/>
            <a:r>
              <a:rPr lang="nb-NO" altLang="en-US" sz="2800" dirty="0"/>
              <a:t>Beskrivelse</a:t>
            </a:r>
            <a:endParaRPr lang="en-GB" altLang="en-US" sz="28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737" y="5247861"/>
            <a:ext cx="3953289" cy="39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5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x-none" dirty="0" err="1"/>
              <a:t>Værmelding</a:t>
            </a:r>
            <a:r>
              <a:rPr lang="en-AU" altLang="x-none" dirty="0"/>
              <a:t> (</a:t>
            </a:r>
            <a:r>
              <a:rPr lang="en-AU" altLang="x-none" dirty="0" err="1"/>
              <a:t>eksempel</a:t>
            </a:r>
            <a:r>
              <a:rPr lang="en-AU" altLang="x-none" dirty="0"/>
              <a:t>)</a:t>
            </a:r>
            <a:endParaRPr lang="en-US" altLang="x-none" dirty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994" y="3135544"/>
            <a:ext cx="12530884" cy="4650265"/>
          </a:xfrm>
          <a:solidFill>
            <a:srgbClr val="112E68"/>
          </a:solidFill>
          <a:ln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2354896" y="5081432"/>
            <a:ext cx="0" cy="153503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2968911" y="4670583"/>
            <a:ext cx="0" cy="19458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12041117" y="3982073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15</a:t>
            </a:r>
            <a:endParaRPr lang="en-US" altLang="x-none" sz="3057" b="1"/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12655133" y="3555424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18</a:t>
            </a:r>
            <a:endParaRPr lang="en-US" altLang="x-none" sz="3057" b="1"/>
          </a:p>
        </p:txBody>
      </p:sp>
    </p:spTree>
    <p:extLst>
      <p:ext uri="{BB962C8B-B14F-4D97-AF65-F5344CB8AC3E}">
        <p14:creationId xmlns:p14="http://schemas.microsoft.com/office/powerpoint/2010/main" val="161761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</a:t>
            </a:r>
            <a:r>
              <a:rPr lang="en-US" altLang="en-US" dirty="0"/>
              <a:t>Fun Facts” og </a:t>
            </a:r>
            <a:r>
              <a:rPr lang="en-US" altLang="en-US" dirty="0" err="1"/>
              <a:t>viktig</a:t>
            </a:r>
            <a:r>
              <a:rPr lang="en-US" altLang="en-US" dirty="0"/>
              <a:t> </a:t>
            </a:r>
            <a:r>
              <a:rPr lang="en-US" altLang="en-US" dirty="0" err="1"/>
              <a:t>informasjon</a:t>
            </a:r>
            <a:endParaRPr lang="hu-HU" altLang="en-US" dirty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50138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</a:rPr>
              <a:t>Beskrivelse</a:t>
            </a:r>
            <a:r>
              <a:rPr lang="en-AU" altLang="en-US" sz="3200" b="1" dirty="0">
                <a:solidFill>
                  <a:schemeClr val="folHlink"/>
                </a:solidFill>
              </a:rPr>
              <a:t>:</a:t>
            </a:r>
          </a:p>
          <a:p>
            <a:pPr marL="842108" lvl="1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  <a:ea typeface="+mn-ea"/>
              </a:rPr>
              <a:t>Sendes</a:t>
            </a:r>
            <a:r>
              <a:rPr lang="en-AU" altLang="en-US" sz="3200" b="1" dirty="0">
                <a:solidFill>
                  <a:schemeClr val="folHlink"/>
                </a:solidFill>
                <a:ea typeface="+mn-ea"/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  <a:ea typeface="+mn-ea"/>
              </a:rPr>
              <a:t>det</a:t>
            </a:r>
            <a:r>
              <a:rPr lang="en-AU" altLang="en-US" sz="3200" b="1" dirty="0">
                <a:solidFill>
                  <a:schemeClr val="folHlink"/>
                </a:solidFill>
                <a:ea typeface="+mn-ea"/>
              </a:rPr>
              <a:t> live?</a:t>
            </a:r>
          </a:p>
          <a:p>
            <a:pPr marL="842108" lvl="1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</a:rPr>
              <a:t>Nyheter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som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har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av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interesse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endParaRPr lang="en-AU" altLang="en-US" sz="3200" dirty="0">
              <a:solidFill>
                <a:srgbClr val="112E68"/>
              </a:solidFill>
              <a:ea typeface="+mn-ea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112E68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752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Fellesskap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Begeistring</a:t>
            </a:r>
          </a:p>
        </p:txBody>
      </p:sp>
    </p:spTree>
    <p:extLst>
      <p:ext uri="{BB962C8B-B14F-4D97-AF65-F5344CB8AC3E}">
        <p14:creationId xmlns:p14="http://schemas.microsoft.com/office/powerpoint/2010/main" val="287480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395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4722" y="4528366"/>
            <a:ext cx="11366062" cy="1821731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en-US" sz="10238" b="1" dirty="0">
                <a:solidFill>
                  <a:srgbClr val="DF4C20"/>
                </a:solidFill>
              </a:rPr>
              <a:t>LYKKE TIL!</a:t>
            </a:r>
            <a:endParaRPr lang="en-GB" altLang="en-US" sz="10238" b="1" dirty="0">
              <a:solidFill>
                <a:srgbClr val="DF4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Briefing</a:t>
            </a:r>
            <a:r>
              <a:rPr lang="hu-HU" altLang="en-US" sz="6000" dirty="0"/>
              <a:t> </a:t>
            </a:r>
            <a:r>
              <a:rPr lang="en-AU" altLang="en-US" sz="6000" dirty="0"/>
              <a:t>a</a:t>
            </a:r>
            <a:r>
              <a:rPr lang="hu-HU" altLang="en-US" sz="6000" dirty="0" err="1"/>
              <a:t>genda</a:t>
            </a:r>
            <a:endParaRPr lang="hu-HU" altLang="en-US" sz="6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6951" indent="-516951"/>
            <a:r>
              <a:rPr lang="hu-HU" altLang="en-US" sz="3600" dirty="0" err="1"/>
              <a:t>Velkommen</a:t>
            </a:r>
            <a:r>
              <a:rPr lang="hu-HU" altLang="en-US" sz="3600" dirty="0"/>
              <a:t> </a:t>
            </a:r>
          </a:p>
          <a:p>
            <a:pPr marL="516951" indent="-516951"/>
            <a:r>
              <a:rPr lang="hu-HU" altLang="en-US" sz="3600" dirty="0" err="1"/>
              <a:t>Konkurranse</a:t>
            </a:r>
            <a:r>
              <a:rPr lang="hu-HU" altLang="en-US" sz="3600" dirty="0"/>
              <a:t> </a:t>
            </a:r>
            <a:r>
              <a:rPr lang="hu-HU" altLang="en-US" sz="3600" dirty="0" err="1"/>
              <a:t>jury</a:t>
            </a:r>
            <a:endParaRPr lang="hu-HU" altLang="en-US" sz="3600" dirty="0"/>
          </a:p>
          <a:p>
            <a:pPr marL="516951" indent="-516951"/>
            <a:r>
              <a:rPr lang="hu-HU" altLang="en-US" sz="3600" dirty="0" err="1"/>
              <a:t>Tidsskjema</a:t>
            </a:r>
            <a:endParaRPr lang="hu-HU" altLang="en-US" sz="3600" dirty="0"/>
          </a:p>
          <a:p>
            <a:pPr marL="516951" indent="-516951"/>
            <a:r>
              <a:rPr lang="hu-HU" altLang="en-US" sz="3600" dirty="0" err="1"/>
              <a:t>Innsjekk</a:t>
            </a:r>
            <a:r>
              <a:rPr lang="hu-HU" altLang="en-US" sz="3600" dirty="0"/>
              <a:t> </a:t>
            </a:r>
            <a:r>
              <a:rPr lang="hu-HU" altLang="en-US" sz="3600" dirty="0" err="1"/>
              <a:t>og</a:t>
            </a:r>
            <a:r>
              <a:rPr lang="hu-HU" altLang="en-US" sz="3600" dirty="0"/>
              <a:t> </a:t>
            </a:r>
            <a:r>
              <a:rPr lang="hu-HU" altLang="en-US" sz="3600" dirty="0" err="1"/>
              <a:t>prosedyrer</a:t>
            </a:r>
            <a:r>
              <a:rPr lang="hu-HU" altLang="en-US" sz="3600" dirty="0"/>
              <a:t> </a:t>
            </a:r>
          </a:p>
          <a:p>
            <a:pPr marL="516951" indent="-516951"/>
            <a:r>
              <a:rPr lang="hu-HU" altLang="en-US" sz="3600" dirty="0"/>
              <a:t>Trase</a:t>
            </a:r>
          </a:p>
          <a:p>
            <a:pPr marL="516951" indent="-516951"/>
            <a:r>
              <a:rPr lang="es-ES" altLang="en-US" sz="3600" dirty="0"/>
              <a:t>“Post-</a:t>
            </a:r>
            <a:r>
              <a:rPr lang="es-ES" altLang="en-US" sz="3600" dirty="0" err="1"/>
              <a:t>Race</a:t>
            </a:r>
            <a:r>
              <a:rPr lang="es-ES" altLang="en-US" sz="3600" dirty="0"/>
              <a:t>” </a:t>
            </a:r>
            <a:r>
              <a:rPr lang="es-ES" altLang="en-US" sz="3600" dirty="0" err="1"/>
              <a:t>prosedyrer</a:t>
            </a:r>
            <a:endParaRPr lang="es-ES" altLang="en-US" sz="3600" dirty="0"/>
          </a:p>
          <a:p>
            <a:pPr marL="516951" indent="-516951"/>
            <a:r>
              <a:rPr lang="hu-HU" altLang="en-US" sz="3600" dirty="0" err="1"/>
              <a:t>Værmelding</a:t>
            </a:r>
            <a:endParaRPr lang="hu-H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963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Tidskjema</a:t>
            </a:r>
            <a:endParaRPr lang="hu-HU" altLang="en-US" sz="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sz="3600" b="1" u="sng" dirty="0"/>
              <a:t>DD:MM</a:t>
            </a:r>
            <a:endParaRPr lang="hu-HU" altLang="en-US" sz="3600" dirty="0"/>
          </a:p>
          <a:p>
            <a:pPr marL="0" indent="0">
              <a:buNone/>
            </a:pPr>
            <a:r>
              <a:rPr lang="nb-NO" altLang="en-US" sz="3600" dirty="0"/>
              <a:t>K</a:t>
            </a:r>
            <a:r>
              <a:rPr lang="en-GB" altLang="en-US" sz="3600" dirty="0"/>
              <a:t>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AU" altLang="en-US" sz="3600" b="1" u="sng" dirty="0"/>
              <a:t>DD:MM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</a:t>
            </a:r>
          </a:p>
          <a:p>
            <a:pPr marL="0" indent="0">
              <a:buNone/>
            </a:pPr>
            <a:r>
              <a:rPr lang="en-GB" altLang="en-US" sz="3600" dirty="0"/>
              <a:t>Kl. </a:t>
            </a:r>
          </a:p>
        </p:txBody>
      </p:sp>
    </p:spTree>
    <p:extLst>
      <p:ext uri="{BB962C8B-B14F-4D97-AF65-F5344CB8AC3E}">
        <p14:creationId xmlns:p14="http://schemas.microsoft.com/office/powerpoint/2010/main" val="252858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Innsjekk</a:t>
            </a:r>
            <a:r>
              <a:rPr lang="en-US" altLang="en-US" sz="6000" dirty="0"/>
              <a:t>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prosedyrer</a:t>
            </a:r>
            <a:endParaRPr lang="hu-HU" altLang="en-US" sz="6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/>
              <a:t>Utøver</a:t>
            </a:r>
            <a:r>
              <a:rPr lang="hu-HU" altLang="en-US" sz="3600" b="1" u="sng" dirty="0"/>
              <a:t> </a:t>
            </a:r>
            <a:r>
              <a:rPr lang="hu-HU" altLang="en-US" sz="3600" b="1" u="sng" dirty="0" err="1"/>
              <a:t>område</a:t>
            </a:r>
            <a:r>
              <a:rPr lang="hu-HU" altLang="en-US" sz="3600" b="1" u="sng" dirty="0"/>
              <a:t> ( </a:t>
            </a:r>
            <a:r>
              <a:rPr lang="hu-HU" altLang="en-US" sz="3600" b="1" u="sng" dirty="0" err="1"/>
              <a:t>hvis</a:t>
            </a:r>
            <a:r>
              <a:rPr lang="hu-HU" altLang="en-US" sz="3600" b="1" u="sng" dirty="0"/>
              <a:t> </a:t>
            </a:r>
            <a:r>
              <a:rPr lang="hu-HU" altLang="en-US" sz="3600" b="1" u="sng" dirty="0" err="1"/>
              <a:t>aktuelt</a:t>
            </a:r>
            <a:r>
              <a:rPr lang="hu-HU" altLang="en-US" sz="3600" b="1" u="sng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/>
              <a:t>Draktsjekk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 err="1"/>
              <a:t>Tatoo</a:t>
            </a:r>
            <a:r>
              <a:rPr lang="hu-HU" altLang="en-US" sz="3200" dirty="0"/>
              <a:t> (</a:t>
            </a:r>
            <a:r>
              <a:rPr lang="hu-HU" altLang="en-US" sz="3200" dirty="0" err="1"/>
              <a:t>hvis</a:t>
            </a:r>
            <a:r>
              <a:rPr lang="hu-HU" altLang="en-US" sz="3200" dirty="0"/>
              <a:t> </a:t>
            </a:r>
            <a:r>
              <a:rPr lang="hu-HU" altLang="en-US" sz="3200" dirty="0" err="1"/>
              <a:t>aktuelt</a:t>
            </a:r>
            <a:r>
              <a:rPr lang="hu-HU" altLang="en-US" sz="3200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/>
              <a:t>Timing chip</a:t>
            </a:r>
            <a:r>
              <a:rPr lang="nb-NO" altLang="en-US" sz="3200" dirty="0"/>
              <a:t>-</a:t>
            </a:r>
            <a:r>
              <a:rPr lang="hu-HU" altLang="en-US" sz="3200" dirty="0"/>
              <a:t>utdeling</a:t>
            </a:r>
            <a:endParaRPr lang="en-AU" altLang="en-US" sz="3200" dirty="0"/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/>
              <a:t>Svømmehetteutdeling</a:t>
            </a:r>
          </a:p>
        </p:txBody>
      </p:sp>
    </p:spTree>
    <p:extLst>
      <p:ext uri="{BB962C8B-B14F-4D97-AF65-F5344CB8AC3E}">
        <p14:creationId xmlns:p14="http://schemas.microsoft.com/office/powerpoint/2010/main" val="428380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Innsjekk</a:t>
            </a:r>
            <a:r>
              <a:rPr lang="en-US" altLang="en-US" sz="6000" dirty="0"/>
              <a:t>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prosedyrer</a:t>
            </a:r>
            <a:endParaRPr lang="hu-HU" altLang="en-US" sz="60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s-ES" sz="142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3600" b="1" u="sng" dirty="0" err="1"/>
              <a:t>Skiftesone</a:t>
            </a:r>
            <a:endParaRPr lang="hu-HU" sz="3600" b="1" u="sng" dirty="0"/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Sykkelsjekk</a:t>
            </a:r>
            <a:endParaRPr lang="en-US" sz="3200" dirty="0"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Hjelmsjekk</a:t>
            </a:r>
            <a:r>
              <a:rPr lang="en-US" sz="3200" dirty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OBS!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Utøver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som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ikke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følger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konkurransereglementet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vil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sekunders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tidstraff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Løpesko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plassert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korrekt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hjelm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sykkel</a:t>
            </a:r>
            <a:endParaRPr lang="en-US" sz="3200" dirty="0">
              <a:latin typeface="+mj-lt"/>
            </a:endParaRPr>
          </a:p>
          <a:p>
            <a:pPr lvl="1" eaLnBrk="1" hangingPunct="1">
              <a:defRPr/>
            </a:pPr>
            <a:r>
              <a:rPr lang="en-US" sz="3200" i="1" dirty="0" err="1">
                <a:latin typeface="+mj-lt"/>
              </a:rPr>
              <a:t>Annet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utstyr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på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sykkel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må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godkjennes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av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Dommer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innen</a:t>
            </a:r>
            <a:r>
              <a:rPr lang="en-US" sz="3200" i="1" dirty="0">
                <a:latin typeface="+mj-lt"/>
              </a:rPr>
              <a:t> 10 </a:t>
            </a:r>
            <a:r>
              <a:rPr lang="en-US" sz="3200" i="1" dirty="0" err="1">
                <a:latin typeface="+mj-lt"/>
              </a:rPr>
              <a:t>minutter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før</a:t>
            </a:r>
            <a:r>
              <a:rPr lang="en-US" sz="3200" i="1" dirty="0">
                <a:latin typeface="+mj-lt"/>
              </a:rPr>
              <a:t> Race Briefing.</a:t>
            </a:r>
          </a:p>
          <a:p>
            <a:pPr lvl="2">
              <a:defRPr/>
            </a:pPr>
            <a:r>
              <a:rPr lang="en-US" sz="3200" i="1" dirty="0">
                <a:latin typeface="+mj-lt"/>
              </a:rPr>
              <a:t>(GoPro </a:t>
            </a:r>
            <a:r>
              <a:rPr lang="en-US" sz="3200" i="1" dirty="0" err="1">
                <a:latin typeface="+mj-lt"/>
              </a:rPr>
              <a:t>kamera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eller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annet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utstyr</a:t>
            </a:r>
            <a:r>
              <a:rPr lang="en-US" sz="3200" i="1" dirty="0">
                <a:latin typeface="+mj-lt"/>
              </a:rPr>
              <a:t>)</a:t>
            </a:r>
            <a:endParaRPr lang="hu-HU" sz="32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sz="6000" dirty="0"/>
              <a:t>Pre-start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>
              <a:buNone/>
              <a:defRPr/>
            </a:pPr>
            <a:r>
              <a:rPr lang="en-US" sz="3600" b="1" u="sng" dirty="0" err="1"/>
              <a:t>Utøver</a:t>
            </a:r>
            <a:r>
              <a:rPr lang="en-US" sz="3600" b="1" u="sng" dirty="0"/>
              <a:t> </a:t>
            </a:r>
            <a:r>
              <a:rPr lang="en-US" sz="3600" b="1" u="sng" dirty="0" err="1"/>
              <a:t>Presentasjon</a:t>
            </a:r>
            <a:r>
              <a:rPr lang="en-US" sz="3600" b="1" u="sng" dirty="0"/>
              <a:t>:</a:t>
            </a:r>
          </a:p>
          <a:p>
            <a:pPr marL="516951" indent="-516951">
              <a:defRPr/>
            </a:pPr>
            <a:r>
              <a:rPr lang="hu-HU" sz="3200" dirty="0">
                <a:ea typeface="+mn-ea"/>
              </a:rPr>
              <a:t>1</a:t>
            </a:r>
            <a:r>
              <a:rPr lang="en-US" sz="3200" dirty="0">
                <a:ea typeface="+mn-ea"/>
              </a:rPr>
              <a:t>5 </a:t>
            </a:r>
            <a:r>
              <a:rPr lang="en-US" sz="3200" dirty="0" err="1">
                <a:ea typeface="+mn-ea"/>
              </a:rPr>
              <a:t>minutter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/>
              <a:t>før</a:t>
            </a:r>
            <a:r>
              <a:rPr lang="en-US" sz="3200" dirty="0"/>
              <a:t> </a:t>
            </a:r>
            <a:r>
              <a:rPr lang="en-US" sz="3200" dirty="0">
                <a:ea typeface="+mn-ea"/>
              </a:rPr>
              <a:t>start - line-up </a:t>
            </a:r>
            <a:r>
              <a:rPr lang="hu-HU" sz="3200" dirty="0" err="1"/>
              <a:t>på</a:t>
            </a:r>
            <a:r>
              <a:rPr lang="hu-HU" sz="3200" dirty="0"/>
              <a:t> </a:t>
            </a:r>
            <a:r>
              <a:rPr lang="hu-HU" sz="3200" dirty="0" err="1"/>
              <a:t>anvist</a:t>
            </a:r>
            <a:r>
              <a:rPr lang="hu-HU" sz="3200" dirty="0"/>
              <a:t> </a:t>
            </a:r>
            <a:r>
              <a:rPr lang="hu-HU" sz="3200" dirty="0" err="1"/>
              <a:t>sted</a:t>
            </a:r>
            <a:endParaRPr lang="hu-HU" sz="3200" dirty="0"/>
          </a:p>
          <a:p>
            <a:pPr marL="516951" indent="-516951">
              <a:defRPr/>
            </a:pPr>
            <a:r>
              <a:rPr lang="nb-NO" sz="3200" dirty="0"/>
              <a:t>L</a:t>
            </a:r>
            <a:r>
              <a:rPr lang="en-US" sz="3200" dirty="0" err="1"/>
              <a:t>ett</a:t>
            </a:r>
            <a:r>
              <a:rPr lang="en-US" sz="3200" dirty="0"/>
              <a:t> </a:t>
            </a:r>
            <a:r>
              <a:rPr lang="en-US" sz="3200" dirty="0" err="1"/>
              <a:t>jogg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</a:t>
            </a:r>
            <a:r>
              <a:rPr lang="en-US" sz="3200" dirty="0" err="1"/>
              <a:t>svømmestart</a:t>
            </a:r>
            <a:endParaRPr lang="en-US" sz="3200" dirty="0"/>
          </a:p>
          <a:p>
            <a:pPr marL="516951" indent="-516951">
              <a:defRPr/>
            </a:pPr>
            <a:r>
              <a:rPr lang="hu-HU" sz="3200" dirty="0" err="1">
                <a:ea typeface="+mn-ea"/>
              </a:rPr>
              <a:t>Velg</a:t>
            </a:r>
            <a:r>
              <a:rPr lang="hu-HU" sz="3200" dirty="0">
                <a:ea typeface="+mn-ea"/>
              </a:rPr>
              <a:t> din </a:t>
            </a:r>
            <a:r>
              <a:rPr lang="hu-HU" sz="3200" dirty="0" err="1">
                <a:ea typeface="+mn-ea"/>
              </a:rPr>
              <a:t>posisjon</a:t>
            </a:r>
            <a:r>
              <a:rPr lang="hu-HU" sz="3200" dirty="0">
                <a:ea typeface="+mn-ea"/>
              </a:rPr>
              <a:t> </a:t>
            </a:r>
            <a:r>
              <a:rPr lang="hu-HU" sz="3200" dirty="0" err="1">
                <a:ea typeface="+mn-ea"/>
              </a:rPr>
              <a:t>og</a:t>
            </a:r>
            <a:r>
              <a:rPr lang="hu-HU" sz="3200" dirty="0">
                <a:ea typeface="+mn-ea"/>
              </a:rPr>
              <a:t> hold </a:t>
            </a:r>
            <a:r>
              <a:rPr lang="hu-HU" sz="3200" dirty="0" err="1">
                <a:ea typeface="+mn-ea"/>
              </a:rPr>
              <a:t>deg</a:t>
            </a:r>
            <a:r>
              <a:rPr lang="hu-HU" sz="3200" dirty="0">
                <a:ea typeface="+mn-ea"/>
              </a:rPr>
              <a:t> bak </a:t>
            </a:r>
            <a:r>
              <a:rPr lang="hu-HU" sz="3200" dirty="0" err="1">
                <a:ea typeface="+mn-ea"/>
              </a:rPr>
              <a:t>startlinjen</a:t>
            </a:r>
            <a:r>
              <a:rPr lang="hu-HU" sz="3200" dirty="0">
                <a:ea typeface="+mn-ea"/>
              </a:rPr>
              <a:t>!</a:t>
            </a:r>
            <a:endParaRPr lang="en-US" sz="3200" dirty="0">
              <a:ea typeface="+mn-ea"/>
            </a:endParaRPr>
          </a:p>
          <a:p>
            <a:pPr marL="516951" indent="-516951">
              <a:buNone/>
              <a:defRPr/>
            </a:pPr>
            <a:r>
              <a:rPr lang="en-US" i="1" dirty="0">
                <a:solidFill>
                  <a:srgbClr val="FF3300"/>
                </a:solidFill>
                <a:latin typeface="+mj-lt"/>
                <a:ea typeface="+mn-ea"/>
              </a:rPr>
              <a:t>	</a:t>
            </a:r>
            <a:endParaRPr lang="hu-HU" i="1" dirty="0">
              <a:solidFill>
                <a:srgbClr val="FF3300"/>
              </a:solidFill>
              <a:latin typeface="+mj-lt"/>
              <a:ea typeface="+mn-ea"/>
            </a:endParaRPr>
          </a:p>
          <a:p>
            <a:pPr marL="516951" indent="-516951">
              <a:buNone/>
              <a:defRPr/>
            </a:pPr>
            <a:endParaRPr lang="hu-HU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dirty="0"/>
              <a:t>Start</a:t>
            </a:r>
            <a:r>
              <a:rPr lang="en-US" altLang="en-US" dirty="0" err="1"/>
              <a:t>prosedyre</a:t>
            </a:r>
            <a:endParaRPr lang="hu-HU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hu-HU" altLang="en-US" sz="3600" b="1" u="sng" dirty="0" err="1"/>
              <a:t>Utøvere</a:t>
            </a:r>
            <a:r>
              <a:rPr lang="hu-HU" altLang="en-US" sz="3600" b="1" u="sng" dirty="0"/>
              <a:t> i </a:t>
            </a:r>
            <a:r>
              <a:rPr lang="hu-HU" altLang="en-US" sz="3600" b="1" u="sng" dirty="0" err="1"/>
              <a:t>posisjon</a:t>
            </a:r>
            <a:r>
              <a:rPr lang="hu-HU" altLang="en-US" sz="3600" b="1" u="sng" dirty="0"/>
              <a:t>:</a:t>
            </a:r>
          </a:p>
          <a:p>
            <a:pPr marL="516951" indent="-516951"/>
            <a:r>
              <a:rPr lang="hu-HU" altLang="en-US" sz="3200" dirty="0" err="1"/>
              <a:t>Starten</a:t>
            </a:r>
            <a:r>
              <a:rPr lang="hu-HU" altLang="en-US" sz="3200" dirty="0"/>
              <a:t> </a:t>
            </a:r>
            <a:r>
              <a:rPr lang="hu-HU" altLang="en-US" sz="3200" dirty="0" err="1"/>
              <a:t>går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etter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at</a:t>
            </a:r>
            <a:r>
              <a:rPr lang="hu-HU" altLang="en-US" sz="3200" dirty="0"/>
              <a:t> TD </a:t>
            </a:r>
            <a:r>
              <a:rPr lang="hu-HU" altLang="en-US" sz="3200" dirty="0" err="1"/>
              <a:t>sier</a:t>
            </a:r>
            <a:r>
              <a:rPr lang="hu-HU" altLang="en-US" sz="3200" dirty="0"/>
              <a:t>: </a:t>
            </a:r>
            <a:r>
              <a:rPr lang="en-US" altLang="en-US" sz="3200" dirty="0"/>
              <a:t> ”KLAR</a:t>
            </a:r>
            <a:r>
              <a:rPr lang="hu-HU" altLang="en-US" sz="3200" dirty="0"/>
              <a:t>”</a:t>
            </a:r>
          </a:p>
          <a:p>
            <a:pPr marL="516951" indent="-516951"/>
            <a:r>
              <a:rPr lang="en-US" altLang="en-US" sz="3200" dirty="0" err="1"/>
              <a:t>Signalhorn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eller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tilsvarende</a:t>
            </a:r>
            <a:endParaRPr lang="hu-HU" altLang="en-US" sz="3200" dirty="0"/>
          </a:p>
          <a:p>
            <a:pPr marL="516951" indent="-516951"/>
            <a:r>
              <a:rPr lang="hu-HU" altLang="en-US" sz="3200" dirty="0" err="1"/>
              <a:t>Konkurransen</a:t>
            </a:r>
            <a:r>
              <a:rPr lang="hu-HU" altLang="en-US" sz="3200" dirty="0"/>
              <a:t> starter</a:t>
            </a:r>
            <a:endParaRPr lang="en-US" altLang="en-US" sz="3200" dirty="0"/>
          </a:p>
          <a:p>
            <a:pPr marL="516951" indent="-516951">
              <a:buNone/>
            </a:pPr>
            <a:r>
              <a:rPr lang="en-US" altLang="en-US" sz="3200" i="1" dirty="0">
                <a:solidFill>
                  <a:srgbClr val="FF3300"/>
                </a:solidFill>
              </a:rPr>
              <a:t>	</a:t>
            </a:r>
            <a:r>
              <a:rPr lang="en-US" altLang="en-US" sz="3200" i="1" dirty="0" err="1">
                <a:solidFill>
                  <a:srgbClr val="FF3300"/>
                </a:solidFill>
              </a:rPr>
              <a:t>Utøvere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som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tjuvstarter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vil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få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en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tidsstraff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på</a:t>
            </a:r>
            <a:r>
              <a:rPr lang="en-US" altLang="en-US" sz="3200" i="1" dirty="0">
                <a:solidFill>
                  <a:srgbClr val="FF3300"/>
                </a:solidFill>
              </a:rPr>
              <a:t> 10 </a:t>
            </a:r>
            <a:r>
              <a:rPr lang="en-US" altLang="en-US" sz="3200" i="1" dirty="0" err="1">
                <a:solidFill>
                  <a:srgbClr val="FF3300"/>
                </a:solidFill>
              </a:rPr>
              <a:t>skeunder</a:t>
            </a:r>
            <a:r>
              <a:rPr lang="en-US" altLang="en-US" sz="3200" i="1" dirty="0">
                <a:solidFill>
                  <a:srgbClr val="FF3300"/>
                </a:solidFill>
              </a:rPr>
              <a:t>. </a:t>
            </a:r>
            <a:endParaRPr lang="en-US" altLang="en-US" sz="3200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8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 sz="6000" dirty="0"/>
              <a:t>Tjuvs</a:t>
            </a:r>
            <a:r>
              <a:rPr lang="en-US" altLang="en-US" sz="6000" dirty="0" err="1"/>
              <a:t>tartprosedyre</a:t>
            </a:r>
            <a:endParaRPr lang="hu-HU" altLang="en-US" sz="6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es-ES" altLang="en-US" sz="3600" b="1" u="sng" dirty="0" err="1"/>
              <a:t>Eksempel</a:t>
            </a:r>
            <a:r>
              <a:rPr lang="es-ES" altLang="en-US" sz="3600" b="1" u="sng" dirty="0"/>
              <a:t> </a:t>
            </a:r>
            <a:r>
              <a:rPr lang="hu-HU" altLang="en-US" sz="3600" b="1" u="sng" dirty="0"/>
              <a:t>1</a:t>
            </a:r>
            <a:r>
              <a:rPr lang="es-ES" altLang="en-US" sz="3600" b="1" u="sng" dirty="0"/>
              <a:t>:</a:t>
            </a:r>
            <a:r>
              <a:rPr lang="es-ES" altLang="en-US" sz="3600" u="sng" dirty="0"/>
              <a:t> </a:t>
            </a:r>
            <a:endParaRPr lang="hu-HU" altLang="en-US" sz="3600" u="sng" dirty="0"/>
          </a:p>
          <a:p>
            <a:pPr marL="516951" indent="-516951"/>
            <a:r>
              <a:rPr lang="en-US" altLang="en-US" sz="3200" dirty="0" err="1"/>
              <a:t>Gjentagende</a:t>
            </a:r>
            <a:r>
              <a:rPr lang="en-US" altLang="en-US" sz="3200" dirty="0"/>
              <a:t> signal horn</a:t>
            </a:r>
            <a:endParaRPr lang="hu-HU" altLang="en-US" sz="3200" dirty="0"/>
          </a:p>
          <a:p>
            <a:pPr marL="516951" indent="-516951"/>
            <a:r>
              <a:rPr lang="hu-HU" altLang="en-US" sz="3200" dirty="0" err="1"/>
              <a:t>Kajakker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foran</a:t>
            </a:r>
            <a:r>
              <a:rPr lang="hu-HU" altLang="en-US" sz="3200" dirty="0"/>
              <a:t> </a:t>
            </a:r>
            <a:r>
              <a:rPr lang="hu-HU" altLang="en-US" sz="3200" dirty="0" err="1"/>
              <a:t>utøverne</a:t>
            </a:r>
            <a:endParaRPr lang="hu-HU" altLang="en-US" sz="3200" dirty="0"/>
          </a:p>
          <a:p>
            <a:pPr marL="516951" indent="-516951"/>
            <a:r>
              <a:rPr lang="hu-HU" altLang="en-US" sz="3200" dirty="0" err="1"/>
              <a:t>Alle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tilbake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til</a:t>
            </a:r>
            <a:r>
              <a:rPr lang="hu-HU" altLang="en-US" sz="3200" dirty="0"/>
              <a:t> </a:t>
            </a:r>
            <a:r>
              <a:rPr lang="hu-HU" altLang="en-US" sz="3200" dirty="0" err="1"/>
              <a:t>startlinjen</a:t>
            </a:r>
            <a:endParaRPr lang="hu-HU" altLang="en-US" sz="3200" dirty="0"/>
          </a:p>
          <a:p>
            <a:pPr marL="516951" indent="-516951">
              <a:buNone/>
            </a:pPr>
            <a:r>
              <a:rPr lang="es-ES" altLang="en-US" sz="3600" b="1" u="sng" dirty="0" err="1"/>
              <a:t>Eksempel</a:t>
            </a:r>
            <a:r>
              <a:rPr lang="es-ES" altLang="en-US" sz="3600" b="1" u="sng" dirty="0"/>
              <a:t> </a:t>
            </a:r>
            <a:r>
              <a:rPr lang="hu-HU" altLang="en-US" sz="3600" b="1" u="sng" dirty="0"/>
              <a:t>2</a:t>
            </a:r>
            <a:r>
              <a:rPr lang="es-ES" altLang="en-US" sz="3600" b="1" u="sng" dirty="0"/>
              <a:t>:</a:t>
            </a:r>
            <a:endParaRPr lang="hu-HU" altLang="en-US" sz="3600" b="1" u="sng" dirty="0"/>
          </a:p>
          <a:p>
            <a:pPr marL="516951" indent="-516951"/>
            <a:r>
              <a:rPr lang="hu-HU" altLang="en-US" sz="3200" dirty="0" err="1"/>
              <a:t>Hvis</a:t>
            </a:r>
            <a:r>
              <a:rPr lang="hu-HU" altLang="en-US" sz="3200" dirty="0"/>
              <a:t> en </a:t>
            </a:r>
            <a:r>
              <a:rPr lang="hu-HU" altLang="en-US" sz="3200" dirty="0" err="1"/>
              <a:t>utøver</a:t>
            </a:r>
            <a:r>
              <a:rPr lang="hu-HU" altLang="en-US" sz="3200" dirty="0"/>
              <a:t> starter </a:t>
            </a:r>
            <a:r>
              <a:rPr lang="hu-HU" altLang="en-US" sz="3200" dirty="0" err="1"/>
              <a:t>før</a:t>
            </a:r>
            <a:r>
              <a:rPr lang="hu-HU" altLang="en-US" sz="3200" dirty="0"/>
              <a:t> de </a:t>
            </a:r>
            <a:r>
              <a:rPr lang="hu-HU" altLang="en-US" sz="3200" dirty="0" err="1"/>
              <a:t>andre</a:t>
            </a:r>
            <a:r>
              <a:rPr lang="hu-HU" altLang="en-US" sz="3200" dirty="0"/>
              <a:t> , </a:t>
            </a:r>
            <a:r>
              <a:rPr lang="hu-HU" altLang="en-US" sz="3200" dirty="0" err="1"/>
              <a:t>mens</a:t>
            </a:r>
            <a:r>
              <a:rPr lang="hu-HU" altLang="en-US" sz="3200" dirty="0"/>
              <a:t> de </a:t>
            </a:r>
            <a:r>
              <a:rPr lang="hu-HU" altLang="en-US" sz="3200" dirty="0" err="1"/>
              <a:t>andre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blir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stående</a:t>
            </a:r>
            <a:r>
              <a:rPr lang="hu-HU" altLang="en-US" sz="3200" dirty="0"/>
              <a:t>. </a:t>
            </a:r>
            <a:r>
              <a:rPr lang="hu-HU" altLang="en-US" sz="3200" dirty="0" err="1"/>
              <a:t>Utøveren</a:t>
            </a:r>
            <a:r>
              <a:rPr lang="hu-HU" altLang="en-US" sz="3200" dirty="0"/>
              <a:t> som </a:t>
            </a:r>
            <a:r>
              <a:rPr lang="hu-HU" altLang="en-US" sz="3200" dirty="0" err="1"/>
              <a:t>tjuvstarter</a:t>
            </a:r>
            <a:r>
              <a:rPr lang="hu-HU" altLang="en-US" sz="3200" dirty="0"/>
              <a:t> </a:t>
            </a:r>
            <a:r>
              <a:rPr lang="hu-HU" altLang="en-US" sz="3200" dirty="0" err="1"/>
              <a:t>vil</a:t>
            </a:r>
            <a:r>
              <a:rPr lang="hu-HU" altLang="en-US" sz="3200" dirty="0"/>
              <a:t> </a:t>
            </a:r>
            <a:r>
              <a:rPr lang="hu-HU" altLang="en-US" sz="3200" dirty="0" err="1"/>
              <a:t>få</a:t>
            </a:r>
            <a:r>
              <a:rPr lang="hu-HU" altLang="en-US" sz="3200" dirty="0"/>
              <a:t> en 10 </a:t>
            </a:r>
            <a:r>
              <a:rPr lang="hu-HU" altLang="en-US" sz="3200" dirty="0" err="1"/>
              <a:t>sekunders</a:t>
            </a:r>
            <a:r>
              <a:rPr lang="hu-HU" altLang="en-US" sz="3200" dirty="0"/>
              <a:t> </a:t>
            </a:r>
            <a:r>
              <a:rPr lang="hu-HU" altLang="en-US" sz="3200" dirty="0" err="1"/>
              <a:t>tidsstraff</a:t>
            </a:r>
            <a:r>
              <a:rPr lang="hu-HU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9957951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Triatlonforbund">
  <a:themeElements>
    <a:clrScheme name="NTF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262C2E"/>
      </a:accent1>
      <a:accent2>
        <a:srgbClr val="6D7579"/>
      </a:accent2>
      <a:accent3>
        <a:srgbClr val="007995"/>
      </a:accent3>
      <a:accent4>
        <a:srgbClr val="F08334"/>
      </a:accent4>
      <a:accent5>
        <a:srgbClr val="68A141"/>
      </a:accent5>
      <a:accent6>
        <a:srgbClr val="AD1F1F"/>
      </a:accent6>
      <a:hlink>
        <a:srgbClr val="000000"/>
      </a:hlink>
      <a:folHlink>
        <a:srgbClr val="000000"/>
      </a:folHlink>
    </a:clrScheme>
    <a:fontScheme name="NTF">
      <a:majorFont>
        <a:latin typeface="Canaro Book"/>
        <a:ea typeface=""/>
        <a:cs typeface=""/>
      </a:majorFont>
      <a:minorFont>
        <a:latin typeface="Cana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F1458864-8080-4BC0-85A6-FF04C06717BB}" vid="{015FD614-7089-459E-8B85-178BD9B78B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Norges Triatlonforbund</Template>
  <TotalTime>11313</TotalTime>
  <Words>535</Words>
  <Application>Microsoft Office PowerPoint</Application>
  <PresentationFormat>Egendefinert</PresentationFormat>
  <Paragraphs>150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Canaro Book</vt:lpstr>
      <vt:lpstr>Canaro Light</vt:lpstr>
      <vt:lpstr>Canaro SemiBold</vt:lpstr>
      <vt:lpstr>Wingdings</vt:lpstr>
      <vt:lpstr>Norges Triatlonforbund</vt:lpstr>
      <vt:lpstr>RACE BRIEF</vt:lpstr>
      <vt:lpstr>Legg inn film/bilder fra stedet her</vt:lpstr>
      <vt:lpstr>Briefing agenda</vt:lpstr>
      <vt:lpstr>Tidskjema</vt:lpstr>
      <vt:lpstr>Innsjekk og prosedyrer</vt:lpstr>
      <vt:lpstr>Innsjekk og prosedyrer</vt:lpstr>
      <vt:lpstr>Pre-start prosedyre</vt:lpstr>
      <vt:lpstr>Startprosedyre</vt:lpstr>
      <vt:lpstr>Tjuvstartprosedyre</vt:lpstr>
      <vt:lpstr>Trasé</vt:lpstr>
      <vt:lpstr>Trasé</vt:lpstr>
      <vt:lpstr>Svømmetrasé</vt:lpstr>
      <vt:lpstr>Svømmetrasé</vt:lpstr>
      <vt:lpstr>Skiftesone</vt:lpstr>
      <vt:lpstr>Skiftesonen</vt:lpstr>
      <vt:lpstr>Sykkeltrasé </vt:lpstr>
      <vt:lpstr>Sykkeltrasé</vt:lpstr>
      <vt:lpstr>Faresignal</vt:lpstr>
      <vt:lpstr>Løpetrasé </vt:lpstr>
      <vt:lpstr>Løpetrasé </vt:lpstr>
      <vt:lpstr>Straffeboks</vt:lpstr>
      <vt:lpstr>“Post-Race” prosedyre</vt:lpstr>
      <vt:lpstr>“Post-race” Prosedyre</vt:lpstr>
      <vt:lpstr>Værmelding (eksempel)</vt:lpstr>
      <vt:lpstr>“Fun Facts” og viktig informasjon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Pedersen, Frank</dc:creator>
  <cp:lastModifiedBy>Bjørnstad-Northern, Gabrielle</cp:lastModifiedBy>
  <cp:revision>68</cp:revision>
  <dcterms:created xsi:type="dcterms:W3CDTF">2019-01-16T08:16:01Z</dcterms:created>
  <dcterms:modified xsi:type="dcterms:W3CDTF">2019-02-06T08:30:06Z</dcterms:modified>
</cp:coreProperties>
</file>